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433" r:id="rId2"/>
    <p:sldId id="365" r:id="rId3"/>
    <p:sldId id="367" r:id="rId4"/>
    <p:sldId id="368" r:id="rId5"/>
    <p:sldId id="369" r:id="rId6"/>
    <p:sldId id="434" r:id="rId7"/>
    <p:sldId id="435" r:id="rId8"/>
    <p:sldId id="436" r:id="rId9"/>
    <p:sldId id="437" r:id="rId10"/>
    <p:sldId id="438" r:id="rId11"/>
    <p:sldId id="439" r:id="rId12"/>
    <p:sldId id="440" r:id="rId13"/>
    <p:sldId id="441" r:id="rId14"/>
    <p:sldId id="442" r:id="rId15"/>
    <p:sldId id="443" r:id="rId16"/>
    <p:sldId id="444" r:id="rId17"/>
    <p:sldId id="445" r:id="rId18"/>
    <p:sldId id="446" r:id="rId19"/>
    <p:sldId id="447" r:id="rId20"/>
    <p:sldId id="448" r:id="rId21"/>
    <p:sldId id="449" r:id="rId22"/>
    <p:sldId id="450" r:id="rId23"/>
    <p:sldId id="451" r:id="rId24"/>
    <p:sldId id="452" r:id="rId25"/>
    <p:sldId id="453" r:id="rId26"/>
    <p:sldId id="454" r:id="rId27"/>
    <p:sldId id="386" r:id="rId28"/>
    <p:sldId id="432" r:id="rId29"/>
    <p:sldId id="387" r:id="rId30"/>
    <p:sldId id="394" r:id="rId31"/>
    <p:sldId id="395" r:id="rId32"/>
    <p:sldId id="388" r:id="rId33"/>
    <p:sldId id="396" r:id="rId34"/>
    <p:sldId id="397" r:id="rId3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B5EA1-F9C6-E650-0D03-B0F2C389A1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16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23FF6A-F231-4F29-9EA6-A40E3A3EB7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3171820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47D9E7-2781-0393-17B0-DF4EA680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">
            <a:extLst>
              <a:ext uri="{FF2B5EF4-FFF2-40B4-BE49-F238E27FC236}">
                <a16:creationId xmlns:a16="http://schemas.microsoft.com/office/drawing/2014/main" id="{AB01A570-DC84-E1D6-6F38-CAEF99A74B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7710"/>
          <a:stretch/>
        </p:blipFill>
        <p:spPr>
          <a:xfrm>
            <a:off x="478800" y="1515600"/>
            <a:ext cx="11254198" cy="4780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F13B3A7-2D1B-AD5D-BD07-BCAEC601A4A7}"/>
              </a:ext>
            </a:extLst>
          </p:cNvPr>
          <p:cNvSpPr/>
          <p:nvPr/>
        </p:nvSpPr>
        <p:spPr>
          <a:xfrm>
            <a:off x="1002037" y="1099751"/>
            <a:ext cx="1118795" cy="344244"/>
          </a:xfrm>
          <a:prstGeom prst="accentCallout2">
            <a:avLst>
              <a:gd name="adj1" fmla="val 57055"/>
              <a:gd name="adj2" fmla="val 107966"/>
              <a:gd name="adj3" fmla="val 58463"/>
              <a:gd name="adj4" fmla="val 132691"/>
              <a:gd name="adj5" fmla="val 1013757"/>
              <a:gd name="adj6" fmla="val 43314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2325561-81C1-2D7E-4DE0-9C7119ACD47B}"/>
              </a:ext>
            </a:extLst>
          </p:cNvPr>
          <p:cNvSpPr/>
          <p:nvPr/>
        </p:nvSpPr>
        <p:spPr>
          <a:xfrm>
            <a:off x="8674161" y="415498"/>
            <a:ext cx="968031" cy="612648"/>
          </a:xfrm>
          <a:prstGeom prst="wedgeEllipseCallout">
            <a:avLst>
              <a:gd name="adj1" fmla="val -113259"/>
              <a:gd name="adj2" fmla="val 217546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170058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C5585B-A0D0-D6C8-E293-7B370BDCC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ABF0636E-1D8E-8B32-51B0-919C13EFF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7710"/>
          <a:stretch/>
        </p:blipFill>
        <p:spPr>
          <a:xfrm>
            <a:off x="478800" y="1515600"/>
            <a:ext cx="11254200" cy="4780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DDE7A1A-91DF-18A1-2264-242FA94F1AE0}"/>
              </a:ext>
            </a:extLst>
          </p:cNvPr>
          <p:cNvSpPr/>
          <p:nvPr/>
        </p:nvSpPr>
        <p:spPr>
          <a:xfrm>
            <a:off x="7081989" y="486753"/>
            <a:ext cx="1256634" cy="344244"/>
          </a:xfrm>
          <a:prstGeom prst="accentCallout2">
            <a:avLst>
              <a:gd name="adj1" fmla="val 62293"/>
              <a:gd name="adj2" fmla="val -4813"/>
              <a:gd name="adj3" fmla="val 63872"/>
              <a:gd name="adj4" fmla="val -23978"/>
              <a:gd name="adj5" fmla="val 396969"/>
              <a:gd name="adj6" fmla="val -22183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Transistor </a:t>
            </a:r>
          </a:p>
        </p:txBody>
      </p:sp>
    </p:spTree>
    <p:extLst>
      <p:ext uri="{BB962C8B-B14F-4D97-AF65-F5344CB8AC3E}">
        <p14:creationId xmlns:p14="http://schemas.microsoft.com/office/powerpoint/2010/main" val="1774847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BEC3BE-C04D-B02B-18B7-C22DE26B3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3301929F-8A34-4E8F-FB54-869CB91FE0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7710"/>
          <a:stretch/>
        </p:blipFill>
        <p:spPr>
          <a:xfrm>
            <a:off x="478800" y="1515600"/>
            <a:ext cx="11254200" cy="47808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0AD9D9D-5E9D-0D56-0ED5-A3D420C200D1}"/>
              </a:ext>
            </a:extLst>
          </p:cNvPr>
          <p:cNvSpPr/>
          <p:nvPr/>
        </p:nvSpPr>
        <p:spPr>
          <a:xfrm>
            <a:off x="106490" y="5748940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45298"/>
              <a:gd name="adj4" fmla="val 122801"/>
              <a:gd name="adj5" fmla="val -462414"/>
              <a:gd name="adj6" fmla="val 2443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981280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777FB3-E543-B9EB-8C61-6D0A7F67F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54429160-1364-2076-D472-2536A73C0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10187"/>
          <a:stretch/>
        </p:blipFill>
        <p:spPr>
          <a:xfrm>
            <a:off x="478800" y="1488025"/>
            <a:ext cx="11234400" cy="493326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B07F6755-FB8F-CC49-BD3A-86813165EB15}"/>
              </a:ext>
            </a:extLst>
          </p:cNvPr>
          <p:cNvSpPr/>
          <p:nvPr/>
        </p:nvSpPr>
        <p:spPr>
          <a:xfrm>
            <a:off x="593468" y="610783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-186253"/>
              <a:gd name="adj6" fmla="val 31511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A1C3E741-5BDA-A88E-5403-B9BFDA4C55AC}"/>
              </a:ext>
            </a:extLst>
          </p:cNvPr>
          <p:cNvSpPr/>
          <p:nvPr/>
        </p:nvSpPr>
        <p:spPr>
          <a:xfrm>
            <a:off x="8424632" y="830997"/>
            <a:ext cx="914400" cy="612648"/>
          </a:xfrm>
          <a:prstGeom prst="wedgeEllipseCallout">
            <a:avLst>
              <a:gd name="adj1" fmla="val -201302"/>
              <a:gd name="adj2" fmla="val 78095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D5</a:t>
            </a:r>
          </a:p>
        </p:txBody>
      </p:sp>
    </p:spTree>
    <p:extLst>
      <p:ext uri="{BB962C8B-B14F-4D97-AF65-F5344CB8AC3E}">
        <p14:creationId xmlns:p14="http://schemas.microsoft.com/office/powerpoint/2010/main" val="452253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81BD0D-A421-60AF-0488-E82CADF13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41A740B4-A6B7-A778-3909-65D28B0129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10187"/>
          <a:stretch/>
        </p:blipFill>
        <p:spPr>
          <a:xfrm>
            <a:off x="478800" y="1486800"/>
            <a:ext cx="11231514" cy="4932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E4ED1B2-B84E-CC87-0B41-98E1F7A9CD6C}"/>
              </a:ext>
            </a:extLst>
          </p:cNvPr>
          <p:cNvSpPr/>
          <p:nvPr/>
        </p:nvSpPr>
        <p:spPr>
          <a:xfrm>
            <a:off x="5940046" y="986777"/>
            <a:ext cx="1118795" cy="344244"/>
          </a:xfrm>
          <a:prstGeom prst="accentCallout2">
            <a:avLst>
              <a:gd name="adj1" fmla="val 52451"/>
              <a:gd name="adj2" fmla="val -7936"/>
              <a:gd name="adj3" fmla="val 65062"/>
              <a:gd name="adj4" fmla="val -36382"/>
              <a:gd name="adj5" fmla="val 370060"/>
              <a:gd name="adj6" fmla="val -12641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931441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9C481-450E-38BC-D638-BF3B1E6C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D0720E6B-150D-BC3C-86FF-27AC42594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10187"/>
          <a:stretch/>
        </p:blipFill>
        <p:spPr>
          <a:xfrm>
            <a:off x="478800" y="1486800"/>
            <a:ext cx="11231517" cy="4932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7CFC839D-99BA-5951-0866-A2F5527F835C}"/>
              </a:ext>
            </a:extLst>
          </p:cNvPr>
          <p:cNvSpPr/>
          <p:nvPr/>
        </p:nvSpPr>
        <p:spPr>
          <a:xfrm>
            <a:off x="0" y="1142556"/>
            <a:ext cx="1552253" cy="344244"/>
          </a:xfrm>
          <a:prstGeom prst="accentCallout2">
            <a:avLst>
              <a:gd name="adj1" fmla="val 56817"/>
              <a:gd name="adj2" fmla="val 105139"/>
              <a:gd name="adj3" fmla="val 56429"/>
              <a:gd name="adj4" fmla="val 116284"/>
              <a:gd name="adj5" fmla="val 621351"/>
              <a:gd name="adj6" fmla="val 17293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Diodo </a:t>
            </a:r>
          </a:p>
        </p:txBody>
      </p:sp>
    </p:spTree>
    <p:extLst>
      <p:ext uri="{BB962C8B-B14F-4D97-AF65-F5344CB8AC3E}">
        <p14:creationId xmlns:p14="http://schemas.microsoft.com/office/powerpoint/2010/main" val="4109608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4414C-51F7-77CD-B31F-8C743BC0F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A424B48A-88BC-1423-27B8-0E22B7F051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10187"/>
          <a:stretch/>
        </p:blipFill>
        <p:spPr>
          <a:xfrm>
            <a:off x="478800" y="1486800"/>
            <a:ext cx="11231519" cy="4932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F5C8E64-846D-A348-5F71-D7D5EDCBBAC8}"/>
              </a:ext>
            </a:extLst>
          </p:cNvPr>
          <p:cNvSpPr/>
          <p:nvPr/>
        </p:nvSpPr>
        <p:spPr>
          <a:xfrm>
            <a:off x="478800" y="1142556"/>
            <a:ext cx="1118795" cy="344244"/>
          </a:xfrm>
          <a:prstGeom prst="accentCallout2">
            <a:avLst>
              <a:gd name="adj1" fmla="val 52451"/>
              <a:gd name="adj2" fmla="val 105776"/>
              <a:gd name="adj3" fmla="val 61212"/>
              <a:gd name="adj4" fmla="val 134187"/>
              <a:gd name="adj5" fmla="val 590102"/>
              <a:gd name="adj6" fmla="val 2664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807443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91D0A-308E-85BC-2151-8E0211C5F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F0C50348-A2FD-23EC-37B1-95C60CF353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4558" y="0"/>
            <a:ext cx="9078543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1C0F27C-4C97-B260-A854-47AC8313205C}"/>
              </a:ext>
            </a:extLst>
          </p:cNvPr>
          <p:cNvSpPr/>
          <p:nvPr/>
        </p:nvSpPr>
        <p:spPr>
          <a:xfrm>
            <a:off x="7013830" y="830997"/>
            <a:ext cx="1118795" cy="344244"/>
          </a:xfrm>
          <a:prstGeom prst="accentCallout2">
            <a:avLst>
              <a:gd name="adj1" fmla="val 37052"/>
              <a:gd name="adj2" fmla="val -6751"/>
              <a:gd name="adj3" fmla="val 57363"/>
              <a:gd name="adj4" fmla="val -38751"/>
              <a:gd name="adj5" fmla="val 654340"/>
              <a:gd name="adj6" fmla="val -22704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381447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EEC36-28D4-6A28-4A89-FAEFB5EC7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11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C3AA2775-C5A7-0A13-40F4-E65D9AE30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5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848E77B-3CCE-CDB2-CA62-3A05F529FCE6}"/>
              </a:ext>
            </a:extLst>
          </p:cNvPr>
          <p:cNvSpPr/>
          <p:nvPr/>
        </p:nvSpPr>
        <p:spPr>
          <a:xfrm>
            <a:off x="1182375" y="2139090"/>
            <a:ext cx="1118795" cy="344244"/>
          </a:xfrm>
          <a:prstGeom prst="accentCallout2">
            <a:avLst>
              <a:gd name="adj1" fmla="val 61937"/>
              <a:gd name="adj2" fmla="val 111361"/>
              <a:gd name="adj3" fmla="val 66162"/>
              <a:gd name="adj4" fmla="val 142986"/>
              <a:gd name="adj5" fmla="val 290580"/>
              <a:gd name="adj6" fmla="val 25686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88081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13AC2-747C-F877-24EC-4989A9DEF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12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4D5A3B2-67BC-FF7C-0F5C-8A4027B2C7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6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5A618011-4CEE-6629-461C-6E63659EA1C4}"/>
              </a:ext>
            </a:extLst>
          </p:cNvPr>
          <p:cNvSpPr/>
          <p:nvPr/>
        </p:nvSpPr>
        <p:spPr>
          <a:xfrm>
            <a:off x="80856" y="270069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7441"/>
              <a:gd name="adj4" fmla="val 126200"/>
              <a:gd name="adj5" fmla="val 316364"/>
              <a:gd name="adj6" fmla="val 28572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400902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264540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F2BE1-EFDA-CE0E-F7C3-65740B53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13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4A3D9338-D91C-4598-7C9C-8B5F8929DC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8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5D51078-0AC5-8D1D-C064-AD7172E4BC2C}"/>
              </a:ext>
            </a:extLst>
          </p:cNvPr>
          <p:cNvSpPr/>
          <p:nvPr/>
        </p:nvSpPr>
        <p:spPr>
          <a:xfrm>
            <a:off x="78745" y="2274051"/>
            <a:ext cx="1398494" cy="344244"/>
          </a:xfrm>
          <a:prstGeom prst="accentCallout2">
            <a:avLst>
              <a:gd name="adj1" fmla="val 48601"/>
              <a:gd name="adj2" fmla="val 106961"/>
              <a:gd name="adj3" fmla="val 50774"/>
              <a:gd name="adj4" fmla="val 122801"/>
              <a:gd name="adj5" fmla="val 441378"/>
              <a:gd name="adj6" fmla="val 18235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 </a:t>
            </a:r>
          </a:p>
        </p:txBody>
      </p:sp>
    </p:spTree>
    <p:extLst>
      <p:ext uri="{BB962C8B-B14F-4D97-AF65-F5344CB8AC3E}">
        <p14:creationId xmlns:p14="http://schemas.microsoft.com/office/powerpoint/2010/main" val="1150697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383E9-ADBC-B5A5-DF00-8D9B846C9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14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2698CEA-492E-B48F-1EA2-2BD999DDA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8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9D81E87-5422-AB80-8B43-1F44EA6E8E2B}"/>
              </a:ext>
            </a:extLst>
          </p:cNvPr>
          <p:cNvSpPr/>
          <p:nvPr/>
        </p:nvSpPr>
        <p:spPr>
          <a:xfrm>
            <a:off x="289006" y="542440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7363"/>
              <a:gd name="adj4" fmla="val 147216"/>
              <a:gd name="adj5" fmla="val -139740"/>
              <a:gd name="adj6" fmla="val 24190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 </a:t>
            </a:r>
          </a:p>
        </p:txBody>
      </p:sp>
    </p:spTree>
    <p:extLst>
      <p:ext uri="{BB962C8B-B14F-4D97-AF65-F5344CB8AC3E}">
        <p14:creationId xmlns:p14="http://schemas.microsoft.com/office/powerpoint/2010/main" val="547521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ECC0C-B4B5-1EE5-DD8F-B07457F27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15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D0E99916-D776-F82A-694E-9EBE38E8A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8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B602BD3-5FB4-1791-83DD-B0276B1B79C2}"/>
              </a:ext>
            </a:extLst>
          </p:cNvPr>
          <p:cNvSpPr/>
          <p:nvPr/>
        </p:nvSpPr>
        <p:spPr>
          <a:xfrm>
            <a:off x="264837" y="535965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3513"/>
              <a:gd name="adj4" fmla="val 154323"/>
              <a:gd name="adj5" fmla="val 183968"/>
              <a:gd name="adj6" fmla="val 24086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759134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9A2714-E9E4-2272-6ED6-7509D5B8F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16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1BF1CDAC-5916-4B33-11DE-0C8FA41C9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8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FBE3012-B88C-492A-7B45-1B17300643F1}"/>
              </a:ext>
            </a:extLst>
          </p:cNvPr>
          <p:cNvSpPr/>
          <p:nvPr/>
        </p:nvSpPr>
        <p:spPr>
          <a:xfrm>
            <a:off x="173440" y="4355692"/>
            <a:ext cx="1552253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24584"/>
              <a:gd name="adj5" fmla="val 469549"/>
              <a:gd name="adj6" fmla="val 20077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 </a:t>
            </a:r>
          </a:p>
        </p:txBody>
      </p:sp>
    </p:spTree>
    <p:extLst>
      <p:ext uri="{BB962C8B-B14F-4D97-AF65-F5344CB8AC3E}">
        <p14:creationId xmlns:p14="http://schemas.microsoft.com/office/powerpoint/2010/main" val="3124111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ED52ED-AE23-E327-9287-3317BB12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17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64248DA7-89E2-BDF8-DBCB-0F4E52E0D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6040"/>
          <a:stretch/>
        </p:blipFill>
        <p:spPr>
          <a:xfrm>
            <a:off x="2473200" y="0"/>
            <a:ext cx="9078548" cy="6858000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AF0B0144-573C-5699-7541-E8A3A948E33A}"/>
              </a:ext>
            </a:extLst>
          </p:cNvPr>
          <p:cNvSpPr/>
          <p:nvPr/>
        </p:nvSpPr>
        <p:spPr>
          <a:xfrm>
            <a:off x="9718800" y="2047563"/>
            <a:ext cx="914400" cy="612648"/>
          </a:xfrm>
          <a:prstGeom prst="wedgeEllipseCallout">
            <a:avLst>
              <a:gd name="adj1" fmla="val -317482"/>
              <a:gd name="adj2" fmla="val 672688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D2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2CB16145-0FA2-7B5C-A6EF-600A6274A34C}"/>
              </a:ext>
            </a:extLst>
          </p:cNvPr>
          <p:cNvSpPr/>
          <p:nvPr/>
        </p:nvSpPr>
        <p:spPr>
          <a:xfrm>
            <a:off x="455283" y="4696282"/>
            <a:ext cx="1118795" cy="344244"/>
          </a:xfrm>
          <a:prstGeom prst="accentCallout2">
            <a:avLst>
              <a:gd name="adj1" fmla="val 48601"/>
              <a:gd name="adj2" fmla="val 111699"/>
              <a:gd name="adj3" fmla="val 53513"/>
              <a:gd name="adj4" fmla="val 133003"/>
              <a:gd name="adj5" fmla="val 309752"/>
              <a:gd name="adj6" fmla="val 27089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368564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23DD68-2520-885C-3B02-41753EA22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18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F77F2821-81E1-20D2-AF4F-11D5E74123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4820"/>
          <a:stretch/>
        </p:blipFill>
        <p:spPr>
          <a:xfrm>
            <a:off x="2473200" y="0"/>
            <a:ext cx="7826955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2D42797A-C4DB-A517-6E7A-ECCE19E09ADB}"/>
              </a:ext>
            </a:extLst>
          </p:cNvPr>
          <p:cNvSpPr/>
          <p:nvPr/>
        </p:nvSpPr>
        <p:spPr>
          <a:xfrm>
            <a:off x="3317888" y="415498"/>
            <a:ext cx="1118795" cy="344244"/>
          </a:xfrm>
          <a:prstGeom prst="accentCallout2">
            <a:avLst>
              <a:gd name="adj1" fmla="val 43641"/>
              <a:gd name="adj2" fmla="val 106656"/>
              <a:gd name="adj3" fmla="val 43076"/>
              <a:gd name="adj4" fmla="val 121365"/>
              <a:gd name="adj5" fmla="val 778893"/>
              <a:gd name="adj6" fmla="val 24795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8109615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CAD65-42C8-21AA-C52A-B2440491F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19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770B78D2-A3F3-1BC9-614D-1B2824CE5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4820"/>
          <a:stretch/>
        </p:blipFill>
        <p:spPr>
          <a:xfrm>
            <a:off x="2473200" y="0"/>
            <a:ext cx="7826954" cy="6858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4A6AB8D-FA0E-0E47-3CC7-2811DDA94BF8}"/>
              </a:ext>
            </a:extLst>
          </p:cNvPr>
          <p:cNvSpPr/>
          <p:nvPr/>
        </p:nvSpPr>
        <p:spPr>
          <a:xfrm>
            <a:off x="9718800" y="2497063"/>
            <a:ext cx="1118795" cy="344244"/>
          </a:xfrm>
          <a:prstGeom prst="accentCallout2">
            <a:avLst>
              <a:gd name="adj1" fmla="val 40902"/>
              <a:gd name="adj2" fmla="val -7936"/>
              <a:gd name="adj3" fmla="val 45814"/>
              <a:gd name="adj4" fmla="val -32828"/>
              <a:gd name="adj5" fmla="val 184461"/>
              <a:gd name="adj6" fmla="val -12842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52940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01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1490A-32BB-00C2-5AA8-80EEA6F56242}"/>
              </a:ext>
            </a:extLst>
          </p:cNvPr>
          <p:cNvSpPr txBox="1"/>
          <p:nvPr/>
        </p:nvSpPr>
        <p:spPr>
          <a:xfrm>
            <a:off x="626253" y="2712674"/>
            <a:ext cx="10939493" cy="188235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</a:t>
            </a:r>
            <a:r>
              <a:rPr lang="es-MX" sz="2400" dirty="0" err="1"/>
              <a:t>boton</a:t>
            </a:r>
            <a:r>
              <a:rPr lang="es-MX" sz="2400" dirty="0"/>
              <a:t> = 2;                        	// creamos una variable para el botón</a:t>
            </a:r>
          </a:p>
          <a:p>
            <a:r>
              <a:rPr lang="es-MX" sz="2400" dirty="0" err="1"/>
              <a:t>int</a:t>
            </a:r>
            <a:r>
              <a:rPr lang="es-MX" sz="2400" dirty="0"/>
              <a:t> motor = 5;                        	// creamos una variable para el motor</a:t>
            </a:r>
          </a:p>
        </p:txBody>
      </p:sp>
    </p:spTree>
    <p:extLst>
      <p:ext uri="{BB962C8B-B14F-4D97-AF65-F5344CB8AC3E}">
        <p14:creationId xmlns:p14="http://schemas.microsoft.com/office/powerpoint/2010/main" val="1416057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FF1819A-E0E3-97C8-D571-4B81DE620FC7}"/>
              </a:ext>
            </a:extLst>
          </p:cNvPr>
          <p:cNvSpPr txBox="1"/>
          <p:nvPr/>
        </p:nvSpPr>
        <p:spPr>
          <a:xfrm>
            <a:off x="626253" y="2465969"/>
            <a:ext cx="10939493" cy="279067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</a:t>
            </a:r>
            <a:r>
              <a:rPr lang="es-MX" sz="2400" dirty="0" err="1"/>
              <a:t>boton</a:t>
            </a:r>
            <a:r>
              <a:rPr lang="es-MX" sz="2400" dirty="0"/>
              <a:t>, INPUT);             	// declaramos el pin 2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(motor, OUTPUT);             	// declaramos el pin 5 como salida</a:t>
            </a:r>
          </a:p>
          <a:p>
            <a:r>
              <a:rPr lang="es-MX" sz="2400" dirty="0"/>
              <a:t>  </a:t>
            </a:r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086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002998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DBAAC73-916E-CF6A-64A3-3977A205B031}"/>
              </a:ext>
            </a:extLst>
          </p:cNvPr>
          <p:cNvSpPr txBox="1"/>
          <p:nvPr/>
        </p:nvSpPr>
        <p:spPr>
          <a:xfrm>
            <a:off x="626253" y="2187829"/>
            <a:ext cx="10939493" cy="345182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000" dirty="0" err="1"/>
              <a:t>void</a:t>
            </a:r>
            <a:r>
              <a:rPr lang="es-MX" sz="2000" dirty="0"/>
              <a:t> </a:t>
            </a:r>
            <a:r>
              <a:rPr lang="es-MX" sz="2000" dirty="0" err="1"/>
              <a:t>loop</a:t>
            </a:r>
            <a:r>
              <a:rPr lang="es-MX" sz="2000" dirty="0"/>
              <a:t>() {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if</a:t>
            </a:r>
            <a:r>
              <a:rPr lang="es-MX" sz="2000" dirty="0"/>
              <a:t>(</a:t>
            </a:r>
            <a:r>
              <a:rPr lang="es-MX" sz="2000" dirty="0" err="1"/>
              <a:t>digitalRead</a:t>
            </a:r>
            <a:r>
              <a:rPr lang="es-MX" sz="2000" dirty="0"/>
              <a:t>(</a:t>
            </a:r>
            <a:r>
              <a:rPr lang="es-MX" sz="2000" dirty="0" err="1"/>
              <a:t>boton</a:t>
            </a:r>
            <a:r>
              <a:rPr lang="es-MX" sz="2000" dirty="0"/>
              <a:t>) == HIGH){     	// si el botón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digitalWrite</a:t>
            </a:r>
            <a:r>
              <a:rPr lang="es-MX" sz="2000" dirty="0"/>
              <a:t>(motor, HIGH);        	// encendemos el motor</a:t>
            </a:r>
          </a:p>
          <a:p>
            <a:r>
              <a:rPr lang="es-MX" sz="2000" dirty="0"/>
              <a:t>  }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else</a:t>
            </a:r>
            <a:r>
              <a:rPr lang="es-MX" sz="2000" dirty="0"/>
              <a:t>{                               		// si el botón no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digitalWrite</a:t>
            </a:r>
            <a:r>
              <a:rPr lang="es-MX" sz="2000" dirty="0"/>
              <a:t>(motor, LOW);         	// apagamos el motor</a:t>
            </a:r>
          </a:p>
          <a:p>
            <a:r>
              <a:rPr lang="es-MX" sz="2000" dirty="0"/>
              <a:t>  }</a:t>
            </a:r>
          </a:p>
          <a:p>
            <a:endParaRPr lang="es-MX" sz="2000" dirty="0"/>
          </a:p>
          <a:p>
            <a:r>
              <a:rPr lang="es-MX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007210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2669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3633531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5089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0386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Encender un motorreductor al presionar un botón pulsador y apagarlo al soltarlo.</a:t>
            </a:r>
          </a:p>
          <a:p>
            <a:endParaRPr lang="es-MX" dirty="0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87F2AC38-8078-E036-54DE-E1CB18286827}"/>
              </a:ext>
            </a:extLst>
          </p:cNvPr>
          <p:cNvGrpSpPr/>
          <p:nvPr/>
        </p:nvGrpSpPr>
        <p:grpSpPr>
          <a:xfrm>
            <a:off x="4897994" y="948704"/>
            <a:ext cx="6862001" cy="4960592"/>
            <a:chOff x="1702973" y="1364911"/>
            <a:chExt cx="6862001" cy="4960592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4F379E5C-2931-A10F-39D8-2E64E44054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13797" y="3914359"/>
              <a:ext cx="1027096" cy="1135173"/>
            </a:xfrm>
            <a:prstGeom prst="rect">
              <a:avLst/>
            </a:prstGeom>
          </p:spPr>
        </p:pic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AA3C9F4A-1908-4A21-A9F6-679E5F8CDE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268899" y="3914358"/>
              <a:ext cx="1027096" cy="1135173"/>
            </a:xfrm>
            <a:prstGeom prst="rect">
              <a:avLst/>
            </a:prstGeom>
          </p:spPr>
        </p:pic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5DBA62D0-FAC9-FC80-98E6-3CA3D29D99B9}"/>
                </a:ext>
              </a:extLst>
            </p:cNvPr>
            <p:cNvSpPr/>
            <p:nvPr/>
          </p:nvSpPr>
          <p:spPr>
            <a:xfrm>
              <a:off x="1702973" y="1364911"/>
              <a:ext cx="6862001" cy="4960592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10AB97EA-1276-0119-D7F6-15ACB16B8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3509133">
              <a:off x="2356073" y="4609560"/>
              <a:ext cx="1463029" cy="1221785"/>
            </a:xfrm>
            <a:prstGeom prst="rect">
              <a:avLst/>
            </a:prstGeom>
          </p:spPr>
        </p:pic>
        <p:pic>
          <p:nvPicPr>
            <p:cNvPr id="28" name="Gráfico 27" descr="Flecha girada a la derecha">
              <a:extLst>
                <a:ext uri="{FF2B5EF4-FFF2-40B4-BE49-F238E27FC236}">
                  <a16:creationId xmlns:a16="http://schemas.microsoft.com/office/drawing/2014/main" id="{398D1AFB-235A-3CD9-A494-39351F363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810821" y="1591212"/>
              <a:ext cx="624231" cy="550667"/>
            </a:xfrm>
            <a:prstGeom prst="rect">
              <a:avLst/>
            </a:prstGeom>
          </p:spPr>
        </p:pic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9891D509-08A5-0988-5736-D72516B68467}"/>
                </a:ext>
              </a:extLst>
            </p:cNvPr>
            <p:cNvCxnSpPr>
              <a:cxnSpLocks/>
            </p:cNvCxnSpPr>
            <p:nvPr/>
          </p:nvCxnSpPr>
          <p:spPr>
            <a:xfrm>
              <a:off x="4964975" y="1459684"/>
              <a:ext cx="0" cy="4865819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0" name="Imagen 29" descr="Captura de pantalla de un celular con letras&#10;&#10;Descripción generada automáticamente">
              <a:extLst>
                <a:ext uri="{FF2B5EF4-FFF2-40B4-BE49-F238E27FC236}">
                  <a16:creationId xmlns:a16="http://schemas.microsoft.com/office/drawing/2014/main" id="{D51F0E69-F15E-2D08-A2C8-3F94D8ED0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84427" y="2071412"/>
              <a:ext cx="2899095" cy="1260000"/>
            </a:xfrm>
            <a:prstGeom prst="rect">
              <a:avLst/>
            </a:prstGeom>
          </p:spPr>
        </p:pic>
        <p:pic>
          <p:nvPicPr>
            <p:cNvPr id="31" name="Imagen 30" descr="Captura de pantalla de un celular con letras&#10;&#10;Descripción generada automáticamente">
              <a:extLst>
                <a:ext uri="{FF2B5EF4-FFF2-40B4-BE49-F238E27FC236}">
                  <a16:creationId xmlns:a16="http://schemas.microsoft.com/office/drawing/2014/main" id="{88349761-A1C0-FF08-8C30-B1E12DC18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8039" y="2071412"/>
              <a:ext cx="2899095" cy="12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701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30790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CFA18E-038F-7F14-D332-17393BED8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3278BB3-85F0-0AE1-B1D3-293CC28661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48" t="20863" r="15555" b="11843"/>
          <a:stretch/>
        </p:blipFill>
        <p:spPr>
          <a:xfrm>
            <a:off x="1595438" y="871368"/>
            <a:ext cx="9307274" cy="557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6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71E322-8E82-54BD-5DB3-E423E26E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BBD58375-539F-6784-8854-F70D51FBA8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6" b="5622"/>
          <a:stretch/>
        </p:blipFill>
        <p:spPr>
          <a:xfrm>
            <a:off x="4254691" y="0"/>
            <a:ext cx="7875790" cy="685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771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B315E-FB0E-D63D-F5D5-54F7C2A60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D3614D87-64FF-3636-7E59-726FC4DD3E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42" b="9012"/>
          <a:stretch/>
        </p:blipFill>
        <p:spPr>
          <a:xfrm>
            <a:off x="476999" y="1844786"/>
            <a:ext cx="11238001" cy="445152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070D2C71-8D1E-D7AB-9A6F-3A8B50582EE5}"/>
              </a:ext>
            </a:extLst>
          </p:cNvPr>
          <p:cNvSpPr/>
          <p:nvPr/>
        </p:nvSpPr>
        <p:spPr>
          <a:xfrm>
            <a:off x="2200462" y="817331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96669"/>
              <a:gd name="adj6" fmla="val 41802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680575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6865E-E9D6-B592-1D50-53841EDE8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baja">
            <a:extLst>
              <a:ext uri="{FF2B5EF4-FFF2-40B4-BE49-F238E27FC236}">
                <a16:creationId xmlns:a16="http://schemas.microsoft.com/office/drawing/2014/main" id="{B658A7B3-8571-138B-47DB-E8BD6C89DF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4" b="7710"/>
          <a:stretch/>
        </p:blipFill>
        <p:spPr>
          <a:xfrm>
            <a:off x="476999" y="1514208"/>
            <a:ext cx="11257265" cy="4782104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6A74A5A2-5034-07C3-2BDF-7AA326B49EFF}"/>
              </a:ext>
            </a:extLst>
          </p:cNvPr>
          <p:cNvSpPr/>
          <p:nvPr/>
        </p:nvSpPr>
        <p:spPr>
          <a:xfrm>
            <a:off x="8320177" y="691211"/>
            <a:ext cx="1007787" cy="612648"/>
          </a:xfrm>
          <a:prstGeom prst="wedgeEllipseCallout">
            <a:avLst>
              <a:gd name="adj1" fmla="val -116704"/>
              <a:gd name="adj2" fmla="val 17175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A13B6055-4BD6-C1C0-9B56-CE6E614B43A7}"/>
              </a:ext>
            </a:extLst>
          </p:cNvPr>
          <p:cNvSpPr/>
          <p:nvPr/>
        </p:nvSpPr>
        <p:spPr>
          <a:xfrm>
            <a:off x="2402560" y="440291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321571"/>
              <a:gd name="adj6" fmla="val 37891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3645684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505</Words>
  <Application>Microsoft Office PowerPoint</Application>
  <PresentationFormat>Panorámica</PresentationFormat>
  <Paragraphs>100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7" baseType="lpstr">
      <vt:lpstr>Arial</vt:lpstr>
      <vt:lpstr>Trebuchet MS</vt:lpstr>
      <vt:lpstr>Tema de Office</vt:lpstr>
      <vt:lpstr>PRÁCTICA 16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Paso 11</vt:lpstr>
      <vt:lpstr>Paso 12</vt:lpstr>
      <vt:lpstr>Paso 13</vt:lpstr>
      <vt:lpstr>Paso 14</vt:lpstr>
      <vt:lpstr>Paso 15</vt:lpstr>
      <vt:lpstr>Paso 16</vt:lpstr>
      <vt:lpstr>Paso 17</vt:lpstr>
      <vt:lpstr>Paso 18</vt:lpstr>
      <vt:lpstr>Paso 19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129</cp:revision>
  <dcterms:created xsi:type="dcterms:W3CDTF">2017-08-15T18:33:09Z</dcterms:created>
  <dcterms:modified xsi:type="dcterms:W3CDTF">2022-08-24T21:46:45Z</dcterms:modified>
</cp:coreProperties>
</file>